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Algerian" panose="04020705040A02060702" pitchFamily="8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83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37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27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18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1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775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0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карточки имени">
  <p:cSld name="Цитата карточки имени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тина или ложь">
  <p:cSld name="Истина или ложь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561473" y="609601"/>
            <a:ext cx="11197389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13800"/>
              <a:buFont typeface="Algerian"/>
              <a:buNone/>
            </a:pPr>
            <a:r>
              <a:rPr lang="en-US" sz="13800" b="1" dirty="0" smtClean="0">
                <a:solidFill>
                  <a:srgbClr val="D49F1F"/>
                </a:solidFill>
                <a:latin typeface="Algerian"/>
                <a:ea typeface="Algerian"/>
                <a:cs typeface="Algerian"/>
                <a:sym typeface="Algerian"/>
              </a:rPr>
              <a:t>HTML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1757889" y="4828674"/>
            <a:ext cx="8676222" cy="141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dirty="0" err="1"/>
              <a:t>Դաս</a:t>
            </a:r>
            <a:r>
              <a:rPr lang="en-US" dirty="0"/>
              <a:t>։ </a:t>
            </a:r>
            <a:r>
              <a:rPr lang="en-US" dirty="0" smtClean="0"/>
              <a:t>06 Position, Z-index, Overflow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Positions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" y="905522"/>
            <a:ext cx="11688525" cy="574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Position Static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" y="905522"/>
            <a:ext cx="11688525" cy="5749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91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Position Relative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" y="905522"/>
            <a:ext cx="11688523" cy="5749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23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Position Absolute, </a:t>
            </a:r>
            <a:r>
              <a:rPr lang="en-US" b="1" dirty="0" err="1">
                <a:solidFill>
                  <a:srgbClr val="D49F1F"/>
                </a:solidFill>
              </a:rPr>
              <a:t>Fied</a:t>
            </a:r>
            <a:r>
              <a:rPr lang="en-US" b="1" dirty="0">
                <a:solidFill>
                  <a:srgbClr val="D49F1F"/>
                </a:solidFill>
              </a:rPr>
              <a:t>, Sticky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" y="905522"/>
            <a:ext cx="11688523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00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Z-index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" y="905522"/>
            <a:ext cx="11688521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8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Overflow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" y="905522"/>
            <a:ext cx="11688521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42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Visibility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905522"/>
            <a:ext cx="11688519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07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smtClean="0">
                <a:solidFill>
                  <a:srgbClr val="D49F1F"/>
                </a:solidFill>
              </a:rPr>
              <a:t>Clip-path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905522"/>
            <a:ext cx="11688519" cy="574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288386"/>
      </p:ext>
    </p:extLst>
  </p:cSld>
  <p:clrMapOvr>
    <a:masterClrMapping/>
  </p:clrMapOvr>
</p:sld>
</file>

<file path=ppt/theme/theme1.xml><?xml version="1.0" encoding="utf-8"?>
<a:theme xmlns:a="http://schemas.openxmlformats.org/drawingml/2006/main" name="Сетка">
  <a:themeElements>
    <a:clrScheme name="Сетка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24</Words>
  <Application>Microsoft Office PowerPoint</Application>
  <PresentationFormat>Широкоэкранный</PresentationFormat>
  <Paragraphs>12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Algerian</vt:lpstr>
      <vt:lpstr>Calibri</vt:lpstr>
      <vt:lpstr>Century Gothic</vt:lpstr>
      <vt:lpstr>Сетка</vt:lpstr>
      <vt:lpstr>HTML</vt:lpstr>
      <vt:lpstr>Positions</vt:lpstr>
      <vt:lpstr>Position Static</vt:lpstr>
      <vt:lpstr>Position Relative</vt:lpstr>
      <vt:lpstr>Position Absolute, Fied, Sticky</vt:lpstr>
      <vt:lpstr>Z-index</vt:lpstr>
      <vt:lpstr>Overflow</vt:lpstr>
      <vt:lpstr>Visibility</vt:lpstr>
      <vt:lpstr>Clip-path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cp:lastModifiedBy>aram arakelyan</cp:lastModifiedBy>
  <cp:revision>11</cp:revision>
  <dcterms:modified xsi:type="dcterms:W3CDTF">2024-12-08T17:26:37Z</dcterms:modified>
</cp:coreProperties>
</file>